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5544800" cy="10058400"/>
  <p:notesSz cx="9601200" cy="7315200"/>
  <p:defaultTextStyle>
    <a:defPPr>
      <a:defRPr lang="en-US"/>
    </a:defPPr>
    <a:lvl1pPr marL="0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235" autoAdjust="0"/>
    <p:restoredTop sz="94660"/>
  </p:normalViewPr>
  <p:slideViewPr>
    <p:cSldViewPr>
      <p:cViewPr varScale="1">
        <p:scale>
          <a:sx n="53" d="100"/>
          <a:sy n="53" d="100"/>
        </p:scale>
        <p:origin x="-1224" y="-102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1" y="3124624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5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8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1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6EAD-C68B-4620-A1DE-9B54B3D74B7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DACBA-9A25-459C-AC68-EF13FD0B5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4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6EAD-C68B-4620-A1DE-9B54B3D74B7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DACBA-9A25-459C-AC68-EF13FD0B5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0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010449" y="535518"/>
            <a:ext cx="4658042" cy="114321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321" y="535518"/>
            <a:ext cx="13715048" cy="114321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6EAD-C68B-4620-A1DE-9B54B3D74B7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DACBA-9A25-459C-AC68-EF13FD0B5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5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6EAD-C68B-4620-A1DE-9B54B3D74B7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DACBA-9A25-459C-AC68-EF13FD0B5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17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3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3" y="4263180"/>
            <a:ext cx="13213080" cy="2200275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46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29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94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2585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573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38878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2025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5171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6EAD-C68B-4620-A1DE-9B54B3D74B7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DACBA-9A25-459C-AC68-EF13FD0B5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1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6320" y="3126953"/>
            <a:ext cx="9186545" cy="884068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81945" y="3126953"/>
            <a:ext cx="9186545" cy="884068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6EAD-C68B-4620-A1DE-9B54B3D74B7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DACBA-9A25-459C-AC68-EF13FD0B5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7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499"/>
            <a:ext cx="6871018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6EAD-C68B-4620-A1DE-9B54B3D74B7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DACBA-9A25-459C-AC68-EF13FD0B5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5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6EAD-C68B-4620-A1DE-9B54B3D74B7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DACBA-9A25-459C-AC68-EF13FD0B5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5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6EAD-C68B-4620-A1DE-9B54B3D74B7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DACBA-9A25-459C-AC68-EF13FD0B5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8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6" y="400475"/>
            <a:ext cx="8689975" cy="8584565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5"/>
            <a:ext cx="5114132" cy="6880225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6EAD-C68B-4620-A1DE-9B54B3D74B7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DACBA-9A25-459C-AC68-EF13FD0B5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1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5200"/>
            </a:lvl1pPr>
            <a:lvl2pPr marL="731465" indent="0">
              <a:buNone/>
              <a:defRPr sz="4400"/>
            </a:lvl2pPr>
            <a:lvl3pPr marL="1462928" indent="0">
              <a:buNone/>
              <a:defRPr sz="3800"/>
            </a:lvl3pPr>
            <a:lvl4pPr marL="2194393" indent="0">
              <a:buNone/>
              <a:defRPr sz="3200"/>
            </a:lvl4pPr>
            <a:lvl5pPr marL="2925858" indent="0">
              <a:buNone/>
              <a:defRPr sz="3200"/>
            </a:lvl5pPr>
            <a:lvl6pPr marL="3657321" indent="0">
              <a:buNone/>
              <a:defRPr sz="3200"/>
            </a:lvl6pPr>
            <a:lvl7pPr marL="4388786" indent="0">
              <a:buNone/>
              <a:defRPr sz="3200"/>
            </a:lvl7pPr>
            <a:lvl8pPr marL="5120251" indent="0">
              <a:buNone/>
              <a:defRPr sz="3200"/>
            </a:lvl8pPr>
            <a:lvl9pPr marL="5851714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6EAD-C68B-4620-A1DE-9B54B3D74B7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DACBA-9A25-459C-AC68-EF13FD0B5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  <a:prstGeom prst="rect">
            <a:avLst/>
          </a:prstGeom>
        </p:spPr>
        <p:txBody>
          <a:bodyPr vert="horz" lIns="146293" tIns="73146" rIns="146293" bIns="7314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46961"/>
            <a:ext cx="13990320" cy="6638079"/>
          </a:xfrm>
          <a:prstGeom prst="rect">
            <a:avLst/>
          </a:prstGeom>
        </p:spPr>
        <p:txBody>
          <a:bodyPr vert="horz" lIns="146293" tIns="73146" rIns="146293" bIns="731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1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B6EAD-C68B-4620-A1DE-9B54B3D74B73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322648"/>
            <a:ext cx="49225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DACBA-9A25-459C-AC68-EF13FD0B5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6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29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99" indent="-548599" algn="l" defTabSz="146292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629" indent="-457165" algn="l" defTabSz="146292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61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125" indent="-365732" algn="l" defTabSz="146292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590" indent="-365732" algn="l" defTabSz="146292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054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518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983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447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5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2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393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5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32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786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25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714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267840" y="568231"/>
            <a:ext cx="2650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Type here</a:t>
            </a:r>
            <a:endParaRPr lang="en-US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4450238" y="634774"/>
            <a:ext cx="37862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Type here</a:t>
            </a:r>
            <a:endParaRPr 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10265434" y="605109"/>
            <a:ext cx="472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Type here</a:t>
            </a:r>
            <a:endParaRPr lang="en-US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204764" y="3790498"/>
            <a:ext cx="16665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Type here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2667000" y="3544277"/>
            <a:ext cx="18397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Type here</a:t>
            </a:r>
            <a:endParaRPr 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5371571" y="3674983"/>
            <a:ext cx="19436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Type here</a:t>
            </a:r>
            <a:endParaRPr lang="en-US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8068666" y="3845674"/>
            <a:ext cx="19888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Type here</a:t>
            </a:r>
            <a:endParaRPr lang="en-US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10937557" y="3840110"/>
            <a:ext cx="1864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Type here</a:t>
            </a:r>
            <a:endParaRPr 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13487400" y="3722563"/>
            <a:ext cx="16665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Type here</a:t>
            </a:r>
            <a:endParaRPr lang="en-US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267840" y="8153400"/>
            <a:ext cx="2094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Type here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6172200" y="7907179"/>
            <a:ext cx="3657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Type here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3857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22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Wolf Creek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Wolf Creek SSDZ User</dc:creator>
  <cp:lastModifiedBy>Marti Ingram</cp:lastModifiedBy>
  <cp:revision>18</cp:revision>
  <cp:lastPrinted>2013-03-08T15:05:50Z</cp:lastPrinted>
  <dcterms:created xsi:type="dcterms:W3CDTF">2013-03-05T16:25:36Z</dcterms:created>
  <dcterms:modified xsi:type="dcterms:W3CDTF">2013-04-11T17:54:45Z</dcterms:modified>
</cp:coreProperties>
</file>